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5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F0545-CEBB-49D2-AC0B-852353433E2D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0E42-A98F-44A0-AB0C-67798214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078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F0545-CEBB-49D2-AC0B-852353433E2D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0E42-A98F-44A0-AB0C-67798214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820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F0545-CEBB-49D2-AC0B-852353433E2D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0E42-A98F-44A0-AB0C-67798214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676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F0545-CEBB-49D2-AC0B-852353433E2D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0E42-A98F-44A0-AB0C-67798214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811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F0545-CEBB-49D2-AC0B-852353433E2D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0E42-A98F-44A0-AB0C-67798214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359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F0545-CEBB-49D2-AC0B-852353433E2D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0E42-A98F-44A0-AB0C-67798214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42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F0545-CEBB-49D2-AC0B-852353433E2D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0E42-A98F-44A0-AB0C-67798214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777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F0545-CEBB-49D2-AC0B-852353433E2D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0E42-A98F-44A0-AB0C-67798214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988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F0545-CEBB-49D2-AC0B-852353433E2D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0E42-A98F-44A0-AB0C-67798214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56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F0545-CEBB-49D2-AC0B-852353433E2D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0E42-A98F-44A0-AB0C-67798214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790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F0545-CEBB-49D2-AC0B-852353433E2D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B00E42-A98F-44A0-AB0C-67798214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628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F0545-CEBB-49D2-AC0B-852353433E2D}" type="datetimeFigureOut">
              <a:rPr lang="ru-RU" smtClean="0"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00E42-A98F-44A0-AB0C-67798214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519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75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291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75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1</cp:revision>
  <dcterms:created xsi:type="dcterms:W3CDTF">2020-06-29T12:16:24Z</dcterms:created>
  <dcterms:modified xsi:type="dcterms:W3CDTF">2020-06-29T12:18:18Z</dcterms:modified>
</cp:coreProperties>
</file>